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4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8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FFC0-3939-F04A-9C70-AE9713C193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F4A2-B18D-C94D-95AA-155C4858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te 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9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a0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62" y="0"/>
            <a:ext cx="5080203" cy="68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ike0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06" y="0"/>
            <a:ext cx="5503553" cy="68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oscar01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15" y="0"/>
            <a:ext cx="5532750" cy="68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st Door at Delt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py of Blast do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34" y="0"/>
            <a:ext cx="3853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oxtrot0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3" y="0"/>
            <a:ext cx="5511345" cy="68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9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olf0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61" y="-15218"/>
            <a:ext cx="5080203" cy="68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olf0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154"/>
            <a:ext cx="9144000" cy="5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5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hotel0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37" y="0"/>
            <a:ext cx="4521246" cy="68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9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ndia0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22" y="27472"/>
            <a:ext cx="5459013" cy="68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ilo0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2765" cy="688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Gholson</dc:creator>
  <cp:lastModifiedBy>Sean Gholson</cp:lastModifiedBy>
  <cp:revision>2</cp:revision>
  <dcterms:created xsi:type="dcterms:W3CDTF">2015-07-27T14:06:17Z</dcterms:created>
  <dcterms:modified xsi:type="dcterms:W3CDTF">2015-07-28T17:00:57Z</dcterms:modified>
</cp:coreProperties>
</file>